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6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3" r:id="rId14"/>
    <p:sldId id="290" r:id="rId15"/>
    <p:sldId id="291" r:id="rId16"/>
    <p:sldId id="29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29" autoAdjust="0"/>
    <p:restoredTop sz="96144" autoAdjust="0"/>
  </p:normalViewPr>
  <p:slideViewPr>
    <p:cSldViewPr snapToGrid="0">
      <p:cViewPr varScale="1">
        <p:scale>
          <a:sx n="82" d="100"/>
          <a:sy n="82" d="100"/>
        </p:scale>
        <p:origin x="6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5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81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55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5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79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59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41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30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6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0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4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5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1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9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D81842F-A9CF-48F2-9988-27CAF1F0CB5A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7D6461-7960-41CF-BF60-0A0BD1CF5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3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What is NodeJS Used For? | Extern Labs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606061" y="246120"/>
            <a:ext cx="9577753" cy="876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764757" y="495257"/>
            <a:ext cx="2288876" cy="463063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 smtClean="0"/>
              <a:t>HTTP Status Codes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4087798" y="546497"/>
            <a:ext cx="36199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Indicate </a:t>
            </a:r>
            <a:r>
              <a:rPr lang="en-US" sz="2000" dirty="0"/>
              <a:t>the result of the request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98202" y="1310026"/>
            <a:ext cx="1007788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1xx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98203" y="2303996"/>
            <a:ext cx="100778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2xx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98202" y="3290617"/>
            <a:ext cx="100137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3xx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98202" y="4290567"/>
            <a:ext cx="96853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4xx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12401" y="1310026"/>
            <a:ext cx="1761014" cy="4001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/>
              <a:t>Informational</a:t>
            </a:r>
            <a:r>
              <a:rPr lang="en-US" sz="2000"/>
              <a:t>:</a:t>
            </a:r>
            <a:endParaRPr lang="en-US" sz="2000" b="1" dirty="0"/>
          </a:p>
        </p:txBody>
      </p:sp>
      <p:sp>
        <p:nvSpPr>
          <p:cNvPr id="21" name="Rectangle 20"/>
          <p:cNvSpPr/>
          <p:nvPr/>
        </p:nvSpPr>
        <p:spPr>
          <a:xfrm>
            <a:off x="4167380" y="1310026"/>
            <a:ext cx="4490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Request received and continuing process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2402" y="1775196"/>
            <a:ext cx="1149674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Example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640389" y="1775196"/>
            <a:ext cx="15708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100 Continue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12401" y="2303996"/>
            <a:ext cx="1148861" cy="4001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Success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561263" y="2303996"/>
            <a:ext cx="6180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Request successfully received, understood, and accepted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412402" y="2769166"/>
            <a:ext cx="1149674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Example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12400" y="3290617"/>
            <a:ext cx="1503108" cy="4001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Redirection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928330" y="3314527"/>
            <a:ext cx="6205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Further action needs to be taken to complete the request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412401" y="3755787"/>
            <a:ext cx="1149674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Example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405989" y="4305075"/>
            <a:ext cx="1681809" cy="4001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Client </a:t>
            </a:r>
            <a:r>
              <a:rPr lang="en-US" sz="2000" b="1" dirty="0" smtClean="0"/>
              <a:t>Errors</a:t>
            </a:r>
            <a:endParaRPr lang="en-US" sz="2000" b="1" dirty="0"/>
          </a:p>
        </p:txBody>
      </p:sp>
      <p:sp>
        <p:nvSpPr>
          <p:cNvPr id="35" name="Rectangle 34"/>
          <p:cNvSpPr/>
          <p:nvPr/>
        </p:nvSpPr>
        <p:spPr>
          <a:xfrm>
            <a:off x="4121395" y="4325058"/>
            <a:ext cx="58192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request contains bad syntax or cannot be fulfilled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405990" y="4770245"/>
            <a:ext cx="1149674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Example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561263" y="2765239"/>
            <a:ext cx="3912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200 OK</a:t>
            </a:r>
            <a:r>
              <a:rPr lang="en-US" sz="2000" dirty="0"/>
              <a:t>: The request was successful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61262" y="3734685"/>
            <a:ext cx="81617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301 Moved Permanently</a:t>
            </a:r>
            <a:r>
              <a:rPr lang="en-US" sz="2000" dirty="0"/>
              <a:t>: The </a:t>
            </a:r>
            <a:r>
              <a:rPr lang="en-US" sz="2000" dirty="0" smtClean="0"/>
              <a:t>resource </a:t>
            </a:r>
            <a:r>
              <a:rPr lang="en-US" sz="2000" dirty="0"/>
              <a:t>permanently moved to a new URL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640389" y="4773116"/>
            <a:ext cx="8183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400 Bad Request</a:t>
            </a:r>
            <a:r>
              <a:rPr lang="en-US" sz="2000" dirty="0"/>
              <a:t>: The server </a:t>
            </a:r>
            <a:r>
              <a:rPr lang="en-US" sz="2000" dirty="0" smtClean="0"/>
              <a:t>don’t </a:t>
            </a:r>
            <a:r>
              <a:rPr lang="en-US" sz="2000" dirty="0"/>
              <a:t>understand </a:t>
            </a:r>
            <a:r>
              <a:rPr lang="en-US" sz="2000" dirty="0" smtClean="0"/>
              <a:t>request </a:t>
            </a:r>
            <a:r>
              <a:rPr lang="en-US" sz="2000" dirty="0"/>
              <a:t>due to invalid syntax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398202" y="5284425"/>
            <a:ext cx="96853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5xx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405989" y="5298933"/>
            <a:ext cx="1522341" cy="4001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Server Error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91208" y="5313983"/>
            <a:ext cx="4384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server failed to fulfill a valid request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405990" y="5764103"/>
            <a:ext cx="1149674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Example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40389" y="5766974"/>
            <a:ext cx="8137228" cy="767983"/>
            <a:chOff x="3640389" y="5766974"/>
            <a:chExt cx="8137228" cy="767983"/>
          </a:xfrm>
        </p:grpSpPr>
        <p:sp>
          <p:nvSpPr>
            <p:cNvPr id="48" name="Rectangle 47"/>
            <p:cNvSpPr/>
            <p:nvPr/>
          </p:nvSpPr>
          <p:spPr>
            <a:xfrm>
              <a:off x="3640389" y="5766974"/>
              <a:ext cx="81372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500 Internal Server Error</a:t>
              </a:r>
              <a:r>
                <a:rPr lang="en-US" sz="2000" dirty="0"/>
                <a:t>: The server encountered an unexpected </a:t>
              </a:r>
              <a:r>
                <a:rPr lang="en-US" sz="2000" dirty="0" smtClean="0"/>
                <a:t>condition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640389" y="6134847"/>
              <a:ext cx="47102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that </a:t>
              </a:r>
              <a:r>
                <a:rPr lang="en-US" sz="2000" dirty="0"/>
                <a:t>prevented it from fulfilling the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54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5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/>
      <p:bldP spid="26" grpId="0" animBg="1"/>
      <p:bldP spid="27" grpId="0"/>
      <p:bldP spid="28" grpId="0" animBg="1"/>
      <p:bldP spid="30" grpId="0" animBg="1"/>
      <p:bldP spid="31" grpId="0"/>
      <p:bldP spid="32" grpId="0" animBg="1"/>
      <p:bldP spid="34" grpId="0" animBg="1"/>
      <p:bldP spid="35" grpId="0"/>
      <p:bldP spid="36" grpId="0" animBg="1"/>
      <p:bldP spid="38" grpId="0"/>
      <p:bldP spid="40" grpId="0"/>
      <p:bldP spid="42" grpId="0"/>
      <p:bldP spid="44" grpId="0" animBg="1"/>
      <p:bldP spid="45" grpId="0" animBg="1"/>
      <p:bldP spid="46" grpId="0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695" y="728957"/>
            <a:ext cx="5748828" cy="58029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Creating a Simple HTTP Server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2557" y="1440197"/>
            <a:ext cx="7495566" cy="463063"/>
          </a:xfrm>
        </p:spPr>
        <p:txBody>
          <a:bodyPr>
            <a:normAutofit/>
          </a:bodyPr>
          <a:lstStyle/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Node.js provides perfect way to provide the networking capability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12557" y="1903260"/>
            <a:ext cx="7495566" cy="46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Create server and make it capable to handle incoming requests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31" y="2546158"/>
            <a:ext cx="7408984" cy="41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8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771" y="744416"/>
            <a:ext cx="3193197" cy="58029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Accessing Server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771" y="1639489"/>
            <a:ext cx="2630491" cy="463063"/>
          </a:xfrm>
        </p:spPr>
        <p:txBody>
          <a:bodyPr>
            <a:normAutofit/>
          </a:bodyPr>
          <a:lstStyle/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Open your </a:t>
            </a:r>
            <a:r>
              <a:rPr lang="en-US" sz="2000" dirty="0" smtClean="0"/>
              <a:t>terminal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18771" y="2172890"/>
            <a:ext cx="3685567" cy="46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Run </a:t>
            </a:r>
            <a:r>
              <a:rPr lang="en-US" sz="2000" dirty="0" smtClean="0"/>
              <a:t>server with the command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067" y="3237951"/>
            <a:ext cx="7867744" cy="12314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18769" y="4839890"/>
            <a:ext cx="6182585" cy="46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Open a browser and navigate to http://127.0.0.1:3000/</a:t>
            </a:r>
          </a:p>
        </p:txBody>
      </p:sp>
    </p:spTree>
    <p:extLst>
      <p:ext uri="{BB962C8B-B14F-4D97-AF65-F5344CB8AC3E}">
        <p14:creationId xmlns:p14="http://schemas.microsoft.com/office/powerpoint/2010/main" val="175595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5455751" cy="59201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Sending Request to Server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1601663"/>
            <a:ext cx="3634210" cy="2782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319" y="2192214"/>
            <a:ext cx="6846441" cy="4567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7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863" y="603739"/>
            <a:ext cx="4564798" cy="58029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Handling HTTP Request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84" y="1324708"/>
            <a:ext cx="7622199" cy="5273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8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524" y="720970"/>
            <a:ext cx="5186121" cy="58029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Receiving data from client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322" y="1678597"/>
            <a:ext cx="6502645" cy="46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4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770" y="744416"/>
            <a:ext cx="6147415" cy="58029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Displaying data on client browser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34" y="1508682"/>
            <a:ext cx="5794865" cy="2474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59" y="4167220"/>
            <a:ext cx="6089040" cy="2498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8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81196" y="757052"/>
            <a:ext cx="3835834" cy="59673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rgbClr val="00B050"/>
                </a:solidFill>
              </a:rPr>
              <a:t>About Today…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27081" y="1760518"/>
            <a:ext cx="3128950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 3" panose="05040102010807070707" pitchFamily="18" charset="2"/>
              <a:buChar char="u"/>
            </a:pPr>
            <a:r>
              <a:rPr lang="en-US" sz="2400" dirty="0" smtClean="0"/>
              <a:t>Intro to Networking</a:t>
            </a:r>
            <a:endParaRPr lang="en-US" sz="2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627081" y="2342409"/>
            <a:ext cx="2824150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 3" panose="05040102010807070707" pitchFamily="18" charset="2"/>
              <a:buChar char="u"/>
            </a:pPr>
            <a:r>
              <a:rPr lang="en-US" sz="2400" dirty="0" smtClean="0"/>
              <a:t>Overview of HTTP</a:t>
            </a:r>
            <a:endParaRPr lang="en-US" sz="2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627081" y="2924300"/>
            <a:ext cx="4254365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 3" panose="05040102010807070707" pitchFamily="18" charset="2"/>
              <a:buChar char="u"/>
            </a:pPr>
            <a:r>
              <a:rPr lang="en-US" sz="2400" dirty="0" smtClean="0"/>
              <a:t>Creating Simple HTTP Server</a:t>
            </a:r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27080" y="3506191"/>
            <a:ext cx="2824151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 3" panose="05040102010807070707" pitchFamily="18" charset="2"/>
              <a:buChar char="u"/>
            </a:pPr>
            <a:r>
              <a:rPr lang="en-US" sz="2400" dirty="0" smtClean="0"/>
              <a:t>Sending response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03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353136"/>
              </p:ext>
            </p:extLst>
          </p:nvPr>
        </p:nvGraphicFramePr>
        <p:xfrm>
          <a:off x="0" y="1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r:id="rId3" imgW="25396560" imgH="19047600" progId="">
                  <p:embed/>
                </p:oleObj>
              </mc:Choice>
              <mc:Fallback>
                <p:oleObj r:id="rId3" imgW="25396560" imgH="19047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630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773" y="744416"/>
            <a:ext cx="2360858" cy="58029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Networking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2558" y="2376168"/>
            <a:ext cx="10018713" cy="463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Networking involves connecting computers and other devices to share resources and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8773" y="3278134"/>
            <a:ext cx="1409360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Importance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8772" y="1936498"/>
            <a:ext cx="128593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Definition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12558" y="3702438"/>
            <a:ext cx="9453319" cy="46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Key for building web applications, allowing communication between clients and servers</a:t>
            </a:r>
          </a:p>
        </p:txBody>
      </p:sp>
    </p:spTree>
    <p:extLst>
      <p:ext uri="{BB962C8B-B14F-4D97-AF65-F5344CB8AC3E}">
        <p14:creationId xmlns:p14="http://schemas.microsoft.com/office/powerpoint/2010/main" val="299133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7081" y="3792415"/>
            <a:ext cx="6991474" cy="474786"/>
          </a:xfrm>
        </p:spPr>
        <p:txBody>
          <a:bodyPr>
            <a:normAutofit/>
          </a:bodyPr>
          <a:lstStyle/>
          <a:p>
            <a:r>
              <a:rPr lang="en-US" sz="2000"/>
              <a:t>What do you think networking enables in web development?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755" y="270843"/>
            <a:ext cx="42195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772" y="744416"/>
            <a:ext cx="3509719" cy="58029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Overview of HTTP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2558" y="2376168"/>
            <a:ext cx="9453319" cy="463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HyperText</a:t>
            </a:r>
            <a:r>
              <a:rPr lang="en-US" sz="2000" dirty="0"/>
              <a:t> Transfer Protocol (HTTP) is the foundation of data communication on the web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8773" y="3278134"/>
            <a:ext cx="1474827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8772" y="1936498"/>
            <a:ext cx="128593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Definition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12558" y="3702438"/>
            <a:ext cx="1657473" cy="463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 smtClean="0"/>
              <a:t>Requests</a:t>
            </a:r>
            <a:endParaRPr 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12557" y="4203599"/>
            <a:ext cx="1657475" cy="4630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 smtClean="0"/>
              <a:t>Responses</a:t>
            </a: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12558" y="4728206"/>
            <a:ext cx="1657474" cy="4630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 smtClean="0"/>
              <a:t>Methods</a:t>
            </a:r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812558" y="5267634"/>
            <a:ext cx="1657474" cy="4630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 smtClean="0"/>
              <a:t>Status </a:t>
            </a:r>
            <a:r>
              <a:rPr lang="en-US" sz="2000" dirty="0"/>
              <a:t>Codes</a:t>
            </a:r>
          </a:p>
        </p:txBody>
      </p:sp>
    </p:spTree>
    <p:extLst>
      <p:ext uri="{BB962C8B-B14F-4D97-AF65-F5344CB8AC3E}">
        <p14:creationId xmlns:p14="http://schemas.microsoft.com/office/powerpoint/2010/main" val="334386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1699846" y="902613"/>
            <a:ext cx="8534400" cy="876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04483" y="1113236"/>
            <a:ext cx="1381042" cy="46306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 smtClean="0"/>
              <a:t>Request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399321" y="1176189"/>
            <a:ext cx="6277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Message sent by a client to initiate an action on the server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04483" y="2470612"/>
            <a:ext cx="1417696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Request Line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44576" y="3948510"/>
            <a:ext cx="1417696" cy="3693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86545" y="5183127"/>
            <a:ext cx="1417696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Body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404241" y="2470612"/>
            <a:ext cx="39217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Contains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HTTP </a:t>
            </a:r>
            <a:r>
              <a:rPr lang="en-US" sz="2000" dirty="0"/>
              <a:t>method (e.g., GET, </a:t>
            </a:r>
            <a:r>
              <a:rPr lang="en-US" sz="2000" dirty="0" smtClean="0"/>
              <a:t>POST)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resource URL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HTTP </a:t>
            </a:r>
            <a:r>
              <a:rPr lang="en-US" sz="2000" dirty="0"/>
              <a:t>version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04241" y="3925064"/>
            <a:ext cx="50715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Provide metadata about the request, such as </a:t>
            </a:r>
            <a:r>
              <a:rPr lang="en-US" sz="2000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content type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authorization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3415964" y="5170678"/>
            <a:ext cx="51770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Contains data sent to the </a:t>
            </a:r>
            <a:r>
              <a:rPr lang="en-US" sz="2000" dirty="0" smtClean="0"/>
              <a:t>server</a:t>
            </a:r>
          </a:p>
          <a:p>
            <a:r>
              <a:rPr lang="en-US" sz="2000" dirty="0" smtClean="0"/>
              <a:t>(primarily </a:t>
            </a:r>
            <a:r>
              <a:rPr lang="en-US" sz="2000" dirty="0"/>
              <a:t>used in methods like POST and PUT)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44665" y="4432895"/>
            <a:ext cx="5806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/>
              <a:t>etc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110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1676401" y="949505"/>
            <a:ext cx="8534400" cy="876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32228" y="1156109"/>
            <a:ext cx="1381043" cy="463063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 smtClean="0"/>
              <a:t>Response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3361420" y="1185613"/>
            <a:ext cx="6511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Messages </a:t>
            </a:r>
            <a:r>
              <a:rPr lang="en-US" sz="2000" dirty="0"/>
              <a:t>sent by the server in response to an HTTP request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13512" y="2540950"/>
            <a:ext cx="1255472" cy="3693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Status </a:t>
            </a:r>
            <a:r>
              <a:rPr lang="en-US" dirty="0"/>
              <a:t>Line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53605" y="4018848"/>
            <a:ext cx="1417696" cy="3693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895574" y="5253465"/>
            <a:ext cx="1417696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Body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313271" y="2540950"/>
            <a:ext cx="3839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Contains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HTTP 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Status code </a:t>
            </a:r>
            <a:r>
              <a:rPr lang="en-US" sz="2000" dirty="0"/>
              <a:t>(e.g., </a:t>
            </a:r>
            <a:r>
              <a:rPr lang="en-US" sz="2000" dirty="0" smtClean="0"/>
              <a:t>200, 400, 500)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Status message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3313270" y="3995402"/>
            <a:ext cx="52094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Provide metadata about the </a:t>
            </a:r>
            <a:r>
              <a:rPr lang="en-US" sz="2000" dirty="0" smtClean="0"/>
              <a:t>response, </a:t>
            </a:r>
            <a:r>
              <a:rPr lang="en-US" sz="2000" dirty="0"/>
              <a:t>such as </a:t>
            </a:r>
            <a:r>
              <a:rPr lang="en-US" sz="2000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content type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content </a:t>
            </a:r>
            <a:r>
              <a:rPr lang="en-US" sz="2000" dirty="0" smtClean="0"/>
              <a:t>length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3324993" y="5241016"/>
            <a:ext cx="41426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Contains data </a:t>
            </a:r>
            <a:r>
              <a:rPr lang="en-US" sz="2000" dirty="0"/>
              <a:t>sent back to the </a:t>
            </a:r>
            <a:r>
              <a:rPr lang="en-US" sz="2000" dirty="0" smtClean="0"/>
              <a:t>client</a:t>
            </a:r>
          </a:p>
          <a:p>
            <a:r>
              <a:rPr lang="en-US" sz="2000" dirty="0" smtClean="0"/>
              <a:t>(</a:t>
            </a:r>
            <a:r>
              <a:rPr lang="fr-FR" sz="2000" dirty="0"/>
              <a:t>HTML content, JSON data, </a:t>
            </a:r>
            <a:r>
              <a:rPr lang="fr-FR" sz="2000" dirty="0" err="1"/>
              <a:t>etc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6070925" y="4525876"/>
            <a:ext cx="5806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/>
              <a:t>etc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84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606062" y="246120"/>
            <a:ext cx="8534400" cy="876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64757" y="495257"/>
            <a:ext cx="1880211" cy="46306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 smtClean="0"/>
              <a:t>HTTP Method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687281" y="558027"/>
            <a:ext cx="6191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Indicate </a:t>
            </a:r>
            <a:r>
              <a:rPr lang="en-US" sz="2000" dirty="0"/>
              <a:t>the desired action to be performed on the server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98202" y="1239688"/>
            <a:ext cx="1007788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GET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8203" y="2643963"/>
            <a:ext cx="100778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98202" y="4087781"/>
            <a:ext cx="100137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PUT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98202" y="5486313"/>
            <a:ext cx="96853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12401" y="1239688"/>
            <a:ext cx="1148861" cy="4001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Purpose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61263" y="1239688"/>
            <a:ext cx="3276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Retrieve data from the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12402" y="1704858"/>
            <a:ext cx="1149674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Example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61263" y="1704858"/>
            <a:ext cx="4318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Fetching a webpage or an API endpoint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05990" y="2209571"/>
            <a:ext cx="1595309" cy="36933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53633" y="2200011"/>
            <a:ext cx="7214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Only </a:t>
            </a:r>
            <a:r>
              <a:rPr lang="en-US" sz="2000" dirty="0"/>
              <a:t>retrieve data and should not have any other effect on the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12401" y="2643963"/>
            <a:ext cx="1148861" cy="4001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Purpose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561263" y="2643963"/>
            <a:ext cx="52806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Send data to the server to create a new resource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412402" y="3109133"/>
            <a:ext cx="1149674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Example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405990" y="3613846"/>
            <a:ext cx="1595309" cy="36933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12400" y="4087781"/>
            <a:ext cx="1148861" cy="4001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Purpose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561262" y="4087781"/>
            <a:ext cx="5878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Send data to the server to update an existing resource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412401" y="4552951"/>
            <a:ext cx="1149674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Example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405989" y="5057664"/>
            <a:ext cx="1595309" cy="36933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405989" y="5500821"/>
            <a:ext cx="1148861" cy="4001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Purpose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554851" y="5500821"/>
            <a:ext cx="3877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Remove a resource from the server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405990" y="5965991"/>
            <a:ext cx="1149674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/>
              <a:t>Example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99578" y="6470704"/>
            <a:ext cx="1595309" cy="36933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Characteristics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561263" y="3105206"/>
            <a:ext cx="4063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Submitting a form or uploading a file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53633" y="3586394"/>
            <a:ext cx="6952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 data sent to the server is included in the body of the request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61262" y="4531849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Updating a user profile or modifying a document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87798" y="5035651"/>
            <a:ext cx="7335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/>
              <a:t>sent to the server replaces the current </a:t>
            </a:r>
            <a:r>
              <a:rPr lang="en-US" sz="2000" dirty="0" smtClean="0"/>
              <a:t>representation resource</a:t>
            </a:r>
            <a:endParaRPr lang="en-US" sz="2000" dirty="0"/>
          </a:p>
        </p:txBody>
      </p:sp>
      <p:sp>
        <p:nvSpPr>
          <p:cNvPr id="42" name="Rectangle 41"/>
          <p:cNvSpPr/>
          <p:nvPr/>
        </p:nvSpPr>
        <p:spPr>
          <a:xfrm>
            <a:off x="3640389" y="5968862"/>
            <a:ext cx="4694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Deleting a user account or removing a post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053633" y="6422034"/>
            <a:ext cx="4328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It should remove the specified resource</a:t>
            </a:r>
          </a:p>
        </p:txBody>
      </p:sp>
    </p:spTree>
    <p:extLst>
      <p:ext uri="{BB962C8B-B14F-4D97-AF65-F5344CB8AC3E}">
        <p14:creationId xmlns:p14="http://schemas.microsoft.com/office/powerpoint/2010/main" val="40423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 animBg="1"/>
      <p:bldP spid="16" grpId="0" animBg="1"/>
      <p:bldP spid="18" grpId="0"/>
      <p:bldP spid="20" grpId="0"/>
      <p:bldP spid="22" grpId="0"/>
      <p:bldP spid="27" grpId="0"/>
      <p:bldP spid="31" grpId="0"/>
      <p:bldP spid="35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588</TotalTime>
  <Words>513</Words>
  <Application>Microsoft Office PowerPoint</Application>
  <PresentationFormat>Widescreen</PresentationFormat>
  <Paragraphs>118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Corbel</vt:lpstr>
      <vt:lpstr>Wingdings</vt:lpstr>
      <vt:lpstr>Wingdings 3</vt:lpstr>
      <vt:lpstr>Parallax</vt:lpstr>
      <vt:lpstr>PowerPoint Presentation</vt:lpstr>
      <vt:lpstr>PowerPoint Presentation</vt:lpstr>
      <vt:lpstr>PowerPoint Presentation</vt:lpstr>
      <vt:lpstr>Networking</vt:lpstr>
      <vt:lpstr>PowerPoint Presentation</vt:lpstr>
      <vt:lpstr>Overview of HTTP</vt:lpstr>
      <vt:lpstr>PowerPoint Presentation</vt:lpstr>
      <vt:lpstr>PowerPoint Presentation</vt:lpstr>
      <vt:lpstr>PowerPoint Presentation</vt:lpstr>
      <vt:lpstr>PowerPoint Presentation</vt:lpstr>
      <vt:lpstr>Creating a Simple HTTP Server</vt:lpstr>
      <vt:lpstr>Accessing Server</vt:lpstr>
      <vt:lpstr>Sending Request to Server</vt:lpstr>
      <vt:lpstr>Handling HTTP Request</vt:lpstr>
      <vt:lpstr>Receiving data from client</vt:lpstr>
      <vt:lpstr>Displaying data on client browser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486</cp:revision>
  <dcterms:created xsi:type="dcterms:W3CDTF">2024-06-06T09:38:49Z</dcterms:created>
  <dcterms:modified xsi:type="dcterms:W3CDTF">2024-08-22T06:10:09Z</dcterms:modified>
</cp:coreProperties>
</file>